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Economica" panose="020B0604020202020204" charset="0"/>
      <p:regular r:id="rId28"/>
    </p:embeddedFont>
    <p:embeddedFont>
      <p:font typeface="黑体" panose="02010609060101010101" pitchFamily="49" charset="-122"/>
      <p:regular r:id="rId29"/>
    </p:embeddedFont>
    <p:embeddedFont>
      <p:font typeface="Open Sans" panose="020B0604020202020204" charset="0"/>
      <p:regular r:id="rId30"/>
    </p:embeddedFont>
    <p:embeddedFont>
      <p:font typeface="Muli Regular" panose="020B0604020202020204" charset="0"/>
      <p:regular r:id="rId31"/>
      <p:italic r:id="rId32"/>
    </p:embeddedFont>
    <p:embeddedFont>
      <p:font typeface="Calibri" panose="020F0502020204030204" pitchFamily="34" charset="0"/>
      <p:regular r:id="rId33"/>
      <p:bold r:id="rId34"/>
      <p:italic r:id="rId35"/>
      <p:boldItalic r:id="rId36"/>
    </p:embeddedFont>
    <p:embeddedFont>
      <p:font typeface="微软雅黑" panose="020B0503020204020204" pitchFamily="34" charset="-122"/>
      <p:regular r:id="rId37"/>
      <p:bold r:id="rId38"/>
    </p:embeddedFont>
    <p:embeddedFont>
      <p:font typeface="等线" panose="02010600030101010101" pitchFamily="2" charset="-122"/>
      <p:regular r:id="rId39"/>
      <p:bold r:id="rId40"/>
    </p:embeddedFont>
    <p:embeddedFont>
      <p:font typeface="Wingdings 2" panose="05020102010507070707" pitchFamily="18" charset="2"/>
      <p:regular r:id="rId41"/>
    </p:embeddedFont>
    <p:embeddedFont>
      <p:font typeface="Muli" panose="020B0604020202020204" charset="0"/>
      <p:regular r:id="rId42"/>
      <p:bold r:id="rId43"/>
      <p:italic r:id="rId44"/>
    </p:embeddedFont>
    <p:embeddedFont>
      <p:font typeface="宋体" panose="02010600030101010101" pitchFamily="2" charset="-12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p:cViewPr varScale="1">
        <p:scale>
          <a:sx n="197" d="100"/>
          <a:sy n="197" d="100"/>
        </p:scale>
        <p:origin x="676" y="104"/>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2025/2/9</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2025/2/9</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2025/2/9</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2025/2/9</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2560</Words>
  <Application>Microsoft Office PowerPoint</Application>
  <PresentationFormat>全屏显示(16:9)</PresentationFormat>
  <Paragraphs>686</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Economica</vt:lpstr>
      <vt:lpstr>黑体</vt:lpstr>
      <vt:lpstr>Open Sans</vt:lpstr>
      <vt:lpstr>Muli Regular</vt:lpstr>
      <vt:lpstr>Times New Roman</vt:lpstr>
      <vt:lpstr>Wingdings</vt:lpstr>
      <vt:lpstr>Calibri</vt:lpstr>
      <vt:lpstr>微软雅黑</vt:lpstr>
      <vt:lpstr>等线</vt:lpstr>
      <vt:lpstr>Arial</vt:lpstr>
      <vt:lpstr>Wingdings 2</vt:lpstr>
      <vt:lpstr>Muli</vt:lpstr>
      <vt:lpstr>宋体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956</cp:revision>
  <dcterms:created xsi:type="dcterms:W3CDTF">2020-04-29T14:54:00Z</dcterms:created>
  <dcterms:modified xsi:type="dcterms:W3CDTF">2025-02-09T09:01:51Z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